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282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34"/>
    <p:restoredTop sz="94626"/>
  </p:normalViewPr>
  <p:slideViewPr>
    <p:cSldViewPr snapToGrid="0">
      <p:cViewPr varScale="1">
        <p:scale>
          <a:sx n="121" d="100"/>
          <a:sy n="121" d="100"/>
        </p:scale>
        <p:origin x="3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6" y="4273550"/>
            <a:ext cx="6334126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C0EEA-2008-139B-1841-69129348D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0" y="1456456"/>
            <a:ext cx="7620000" cy="2447364"/>
          </a:xfrm>
        </p:spPr>
        <p:txBody>
          <a:bodyPr/>
          <a:lstStyle/>
          <a:p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0" y="4246776"/>
            <a:ext cx="7620000" cy="1624510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11</cp:revision>
  <dcterms:created xsi:type="dcterms:W3CDTF">2024-05-28T11:14:53Z</dcterms:created>
  <dcterms:modified xsi:type="dcterms:W3CDTF">2026-05-20T11:13:07Z</dcterms:modified>
</cp:coreProperties>
</file>