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9"/>
    <p:restoredTop sz="94626"/>
  </p:normalViewPr>
  <p:slideViewPr>
    <p:cSldViewPr snapToGrid="0">
      <p:cViewPr varScale="1">
        <p:scale>
          <a:sx n="106" d="100"/>
          <a:sy n="106" d="100"/>
        </p:scale>
        <p:origin x="20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2000" y="1600200"/>
            <a:ext cx="5885744" cy="2550132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2000" y="4415026"/>
            <a:ext cx="5885744" cy="1769205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2">
      <a:dk1>
        <a:srgbClr val="194282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7</cp:revision>
  <dcterms:created xsi:type="dcterms:W3CDTF">2024-05-28T11:14:53Z</dcterms:created>
  <dcterms:modified xsi:type="dcterms:W3CDTF">2025-06-23T12:18:25Z</dcterms:modified>
</cp:coreProperties>
</file>