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4"/>
    <p:restoredTop sz="94626"/>
  </p:normalViewPr>
  <p:slideViewPr>
    <p:cSldViewPr snapToGrid="0">
      <p:cViewPr varScale="1">
        <p:scale>
          <a:sx n="99" d="100"/>
          <a:sy n="99" d="100"/>
        </p:scale>
        <p:origin x="19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AE133-BA48-B005-D01C-77E64C7D80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27720A-F179-868D-D1FD-7662EA3CB9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D5D20-CDE9-8D7A-F6CE-8970BB8AF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9AE20-423E-9A67-AA0F-4C15329D3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704B0-FDE7-2FD3-444A-6B0E3B02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89776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B28F4-CEFE-FA54-D2C0-8DACD35D7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48BF6F-5AB2-A50A-45C0-F4AA7C40F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1C297-6C99-7CE0-025F-FCCEF79E1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F1369-E61E-6A18-13B3-A6AA07966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CF5FB-063E-F378-9F1E-E45E459B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66945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FE56A1-0CCE-EE40-09C3-B613C8D1F9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911DCA-42EC-53FF-5426-25E53EC71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A0AB1-26E3-F739-4891-79270A8A9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3C491-EE72-03A7-2C4D-39516B951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28073-C370-148D-4407-8D5176283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2302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47DAE-134E-FD6E-4189-3FE980E5C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86B60-EB01-FD42-2782-5942D48C3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3BB67-41B3-12E1-2D4F-710AC21C0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38FF4-1968-CEED-E9BC-025766E1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2DA23-7DD0-C91A-3E3B-DBA8E9C96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401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80CED-C72A-6060-3F09-92742C871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0F8571-2CF8-4C21-DF84-771F58863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40EEC-F1A4-0486-DC2C-888B6B7DA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E44DC-FB7E-7C80-F2F8-ABA9002C4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AEE92-6191-72D0-D66E-C584C1E18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9090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0C336-41DC-70EE-C0AB-3623FDF6B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BF34FB-B6ED-BB55-93B4-E02801EE1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9DFE44-49F6-ABDA-3C77-DDA42F32C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21B51-669A-FC1C-F8ED-14E7769B7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81950A-10BA-4ACC-F2A1-99E189798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FBB59B-6532-30E6-5313-B055621CD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88771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8A88D-586D-928D-9782-ACB73E45A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0C804-1ED9-F91A-FA75-66881427A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E4585D-0E99-7753-DEC3-BC88BB083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0124AA-A4B4-3A36-1F8F-77FF462254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A4524D-AE0D-6450-CC4B-85800A6C49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28A01C-D24E-E02C-70A8-A848F9A4D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324CEF-D985-2DBC-43C5-1B86A61A7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52C6F8-4761-568B-EDC7-75E7EC1AB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25903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A8CA-A1C0-3FCB-2E56-CAC094187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F8C261-ED51-6343-5494-E3A57B873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D53B5-D351-BDB9-CE1C-E062D399E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7AB2C2-0BEE-71B1-BE68-BA7B983ED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55992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506B2A-578A-4D9A-6BE6-4A1969CE5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01C3E0-E421-07A7-BC0E-C20B0AE00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B8B3F-9E5C-0100-157C-11AD66100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3409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F7B47-9271-2886-A1F4-FB93D80B3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1E8E4-3B5D-2C30-FD4B-46B3D2664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EDB842-0E36-49B3-22EF-F33B2497C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96DD1A-A829-E096-5E44-D21059C1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F3EFB0-5E42-AA68-FFCA-9D7AA1200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0952D1-C77D-B77E-36C6-482ABD83D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3657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4572B-A8B4-F3AC-E244-277B66EA7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2DEFB3-E0F3-26BF-6560-B8BC3B0837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6BC008-BA3F-74AE-980C-252A13883A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56734F-90D8-3BA4-92DA-FDDCFF1ED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344FCC-16AA-57C2-3FC0-A02A916E8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C1ED7-346D-7EF4-CCD6-8B54EAA5A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93906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597AA5-0F69-7E46-85A8-B10FD6B7F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15BE8-FFD5-72A7-1912-0F585E4BE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5B54D-9A9E-F9BF-4C04-F9E8144AD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12/09/2024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96A12-49F0-B293-0EDD-B09B754F18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F2560-874A-546F-F1FF-483D0818D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6475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9394" y="3599852"/>
            <a:ext cx="5791200" cy="1103586"/>
          </a:xfrm>
        </p:spPr>
        <p:txBody>
          <a:bodyPr/>
          <a:lstStyle/>
          <a:p>
            <a:endParaRPr lang="en-EG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9394" y="5528442"/>
            <a:ext cx="5791200" cy="673099"/>
          </a:xfrm>
        </p:spPr>
        <p:txBody>
          <a:bodyPr/>
          <a:lstStyle/>
          <a:p>
            <a:endParaRPr lang="en-E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4841F-1C56-4207-0516-48DC9D09E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620E3-5267-6AB1-9C63-690F1792B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39631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9A234-98F9-E149-FDFE-FDC6CA40B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139056-8B5A-A153-2571-6640EFC8D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4571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10</cp:revision>
  <dcterms:created xsi:type="dcterms:W3CDTF">2024-05-28T11:14:53Z</dcterms:created>
  <dcterms:modified xsi:type="dcterms:W3CDTF">2024-09-12T09:03:31Z</dcterms:modified>
</cp:coreProperties>
</file>