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8CF7F-3134-1D31-8B1E-CC031F870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FEBB5-3E74-6FAF-0002-BC57F5DAF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1585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4EAB-240F-B58D-E583-160FDF95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3D5C62-72D1-2415-F8C8-8A6BBB6DA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F2F48-72A6-FECF-E5C3-60E15F10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EFE4D-72FF-EE44-B110-7B13D610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2AF31-3B0A-8C18-C8BA-E440149D2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5945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5593AA-94CB-76C6-0E66-715936EF9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788A3D-A5A5-82E0-3A22-FFCC96393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5CD7F-BD3F-5449-E2CB-72439C6E5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EF58C-B90C-8AFD-C97E-6A7FDDE2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976D3-8CCF-4078-24EC-3E4C38A40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3434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8E5F8-D596-D09D-B49E-051B75FE7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B4995-86BB-3BD2-1DAF-1D76B812C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866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EE456-C779-DA14-2BFE-1B9BAE97E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55926-7640-E783-2E51-7B411066C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20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1C255-3D36-229E-3FD5-2D984E43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D7A3-1CF1-BCEF-6823-8D091D05AA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E4BD4-A3A3-C4E2-C703-DD88C332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205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6B8DD-983E-DE49-EDF8-A5B10ECA5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5AB23-E911-A83B-1286-5EF666CC8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3BBE9-13F5-6CCB-9283-395E87813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F1D36C-BB55-4713-4488-0C2FFAD93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7C0B3-569A-83A8-72CA-509D548E4A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79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9CC2A-9A74-DA0F-8355-F5AF49C0D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81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3D4CD5-718D-70C0-BCC1-338B43BD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C14970-13AD-E2C8-F2DB-CA435D843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C9BC1-8497-4533-74F7-F90F4689E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564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29629-73FD-2F5B-3715-2A08ABC4F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75E8C-7401-15DD-FB22-105932C77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295E6-E6BD-6459-AD76-3962EAFC6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6015-E8B4-A3FD-D560-1FDB72484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D2B30-B15C-846D-E71D-03F6C17E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71E6B-739A-36DA-FCEE-A35B1B554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7354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9BA53-E96F-EA26-61A6-8309F11B8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F076F-BF35-A0A0-D8B6-85F24C39C2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582EDB-A934-EF42-5993-92CD7A150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C32247-67BC-FA53-5EE6-3B056EE0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C1E010-CD8F-6147-EB20-DD2E2A0B4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B039D-B611-1715-E4F4-61138CBBE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0080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AD415C-1F51-0582-1D82-F77605143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7BD34-FEDE-BDA9-6BFB-6A222CA8D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614CA-2C4D-86CC-0B62-E51877B140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C55BC-DA95-6949-96BF-996E97E4C898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2D97B-3017-C496-AE15-B063B1B10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018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17218-F787-6C03-FEC2-BA1A7A295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677" y="3642825"/>
            <a:ext cx="5978770" cy="1086830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CAA4F-E22C-7682-2D40-7122FA3F0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677" y="5559972"/>
            <a:ext cx="5978770" cy="612135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15722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9C3A5-76DF-EF10-D5D8-0E8C9564F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6C057-63B3-9F1F-4A28-8BCCA3C81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5420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1A610-F0A9-4D77-7C41-E6CDC76EF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E9A12-243C-7061-31B0-8460A433D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4567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7</cp:revision>
  <dcterms:created xsi:type="dcterms:W3CDTF">2023-03-20T09:24:52Z</dcterms:created>
  <dcterms:modified xsi:type="dcterms:W3CDTF">2024-09-12T09:02:49Z</dcterms:modified>
</cp:coreProperties>
</file>